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4A5F02-B3B0-440A-81BF-B33D5CD72EA5}" v="7" dt="2025-03-25T17:47:29.6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rinath NU" userId="b2986a299dfbe474" providerId="LiveId" clId="{DB4A5F02-B3B0-440A-81BF-B33D5CD72EA5}"/>
    <pc:docChg chg="custSel addSld modSld">
      <pc:chgData name="Girinath NU" userId="b2986a299dfbe474" providerId="LiveId" clId="{DB4A5F02-B3B0-440A-81BF-B33D5CD72EA5}" dt="2025-03-25T18:12:12.472" v="58" actId="1035"/>
      <pc:docMkLst>
        <pc:docMk/>
      </pc:docMkLst>
      <pc:sldChg chg="addSp delSp modSp new mod">
        <pc:chgData name="Girinath NU" userId="b2986a299dfbe474" providerId="LiveId" clId="{DB4A5F02-B3B0-440A-81BF-B33D5CD72EA5}" dt="2025-03-25T16:23:53.143" v="37" actId="1038"/>
        <pc:sldMkLst>
          <pc:docMk/>
          <pc:sldMk cId="3159504951" sldId="256"/>
        </pc:sldMkLst>
        <pc:spChg chg="del">
          <ac:chgData name="Girinath NU" userId="b2986a299dfbe474" providerId="LiveId" clId="{DB4A5F02-B3B0-440A-81BF-B33D5CD72EA5}" dt="2025-03-25T16:22:16.466" v="3" actId="478"/>
          <ac:spMkLst>
            <pc:docMk/>
            <pc:sldMk cId="3159504951" sldId="256"/>
            <ac:spMk id="2" creationId="{3CEE7C45-D01C-3F80-BB34-72D714F4DB08}"/>
          </ac:spMkLst>
        </pc:spChg>
        <pc:spChg chg="del">
          <ac:chgData name="Girinath NU" userId="b2986a299dfbe474" providerId="LiveId" clId="{DB4A5F02-B3B0-440A-81BF-B33D5CD72EA5}" dt="2025-03-25T16:22:19.877" v="4" actId="478"/>
          <ac:spMkLst>
            <pc:docMk/>
            <pc:sldMk cId="3159504951" sldId="256"/>
            <ac:spMk id="3" creationId="{34692472-1E6B-C58D-585F-257E69691017}"/>
          </ac:spMkLst>
        </pc:spChg>
        <pc:spChg chg="add mod">
          <ac:chgData name="Girinath NU" userId="b2986a299dfbe474" providerId="LiveId" clId="{DB4A5F02-B3B0-440A-81BF-B33D5CD72EA5}" dt="2025-03-25T16:23:53.143" v="37" actId="1038"/>
          <ac:spMkLst>
            <pc:docMk/>
            <pc:sldMk cId="3159504951" sldId="256"/>
            <ac:spMk id="4" creationId="{3B78991A-32DF-1FDE-8D81-E5385B5B02C1}"/>
          </ac:spMkLst>
        </pc:spChg>
      </pc:sldChg>
      <pc:sldChg chg="addSp modSp new">
        <pc:chgData name="Girinath NU" userId="b2986a299dfbe474" providerId="LiveId" clId="{DB4A5F02-B3B0-440A-81BF-B33D5CD72EA5}" dt="2025-03-25T16:24:18.938" v="39"/>
        <pc:sldMkLst>
          <pc:docMk/>
          <pc:sldMk cId="4076454390" sldId="257"/>
        </pc:sldMkLst>
        <pc:picChg chg="add mod">
          <ac:chgData name="Girinath NU" userId="b2986a299dfbe474" providerId="LiveId" clId="{DB4A5F02-B3B0-440A-81BF-B33D5CD72EA5}" dt="2025-03-25T16:24:06.723" v="38"/>
          <ac:picMkLst>
            <pc:docMk/>
            <pc:sldMk cId="4076454390" sldId="257"/>
            <ac:picMk id="3" creationId="{1F76B725-6A3B-72BA-52AB-BB6C940EB983}"/>
          </ac:picMkLst>
        </pc:picChg>
        <pc:picChg chg="add mod">
          <ac:chgData name="Girinath NU" userId="b2986a299dfbe474" providerId="LiveId" clId="{DB4A5F02-B3B0-440A-81BF-B33D5CD72EA5}" dt="2025-03-25T16:24:18.938" v="39"/>
          <ac:picMkLst>
            <pc:docMk/>
            <pc:sldMk cId="4076454390" sldId="257"/>
            <ac:picMk id="5" creationId="{89D3C886-0375-40C1-4B85-0EBD9E3A04E2}"/>
          </ac:picMkLst>
        </pc:picChg>
      </pc:sldChg>
      <pc:sldChg chg="addSp modSp new">
        <pc:chgData name="Girinath NU" userId="b2986a299dfbe474" providerId="LiveId" clId="{DB4A5F02-B3B0-440A-81BF-B33D5CD72EA5}" dt="2025-03-25T16:24:27.872" v="40"/>
        <pc:sldMkLst>
          <pc:docMk/>
          <pc:sldMk cId="462548719" sldId="258"/>
        </pc:sldMkLst>
        <pc:picChg chg="add mod">
          <ac:chgData name="Girinath NU" userId="b2986a299dfbe474" providerId="LiveId" clId="{DB4A5F02-B3B0-440A-81BF-B33D5CD72EA5}" dt="2025-03-25T16:24:27.872" v="40"/>
          <ac:picMkLst>
            <pc:docMk/>
            <pc:sldMk cId="462548719" sldId="258"/>
            <ac:picMk id="3" creationId="{717301E6-6351-E7F9-8014-0E8448307A14}"/>
          </ac:picMkLst>
        </pc:picChg>
      </pc:sldChg>
      <pc:sldChg chg="addSp modSp new mod">
        <pc:chgData name="Girinath NU" userId="b2986a299dfbe474" providerId="LiveId" clId="{DB4A5F02-B3B0-440A-81BF-B33D5CD72EA5}" dt="2025-03-25T17:47:17.516" v="52" actId="1076"/>
        <pc:sldMkLst>
          <pc:docMk/>
          <pc:sldMk cId="275556625" sldId="259"/>
        </pc:sldMkLst>
        <pc:spChg chg="add mod">
          <ac:chgData name="Girinath NU" userId="b2986a299dfbe474" providerId="LiveId" clId="{DB4A5F02-B3B0-440A-81BF-B33D5CD72EA5}" dt="2025-03-25T17:47:17.516" v="52" actId="1076"/>
          <ac:spMkLst>
            <pc:docMk/>
            <pc:sldMk cId="275556625" sldId="259"/>
            <ac:spMk id="2" creationId="{18641D2B-F58F-0091-E9CB-288923704A6F}"/>
          </ac:spMkLst>
        </pc:spChg>
      </pc:sldChg>
      <pc:sldChg chg="addSp modSp new mod">
        <pc:chgData name="Girinath NU" userId="b2986a299dfbe474" providerId="LiveId" clId="{DB4A5F02-B3B0-440A-81BF-B33D5CD72EA5}" dt="2025-03-25T18:12:12.472" v="58" actId="1035"/>
        <pc:sldMkLst>
          <pc:docMk/>
          <pc:sldMk cId="1530481946" sldId="260"/>
        </pc:sldMkLst>
        <pc:picChg chg="add mod">
          <ac:chgData name="Girinath NU" userId="b2986a299dfbe474" providerId="LiveId" clId="{DB4A5F02-B3B0-440A-81BF-B33D5CD72EA5}" dt="2025-03-25T18:12:12.472" v="58" actId="1035"/>
          <ac:picMkLst>
            <pc:docMk/>
            <pc:sldMk cId="1530481946" sldId="260"/>
            <ac:picMk id="3" creationId="{764E9A04-2535-7679-4C3F-C64DD58D08C9}"/>
          </ac:picMkLst>
        </pc:pic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2417A-CB7B-144C-9A31-1533C5EB5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32D25A-965E-32AB-8402-61B1524E5B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D1E9D-C63F-1EA8-0A64-A48797FF6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2414-8756-F8E5-E0CE-30BFCB288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8F091-D739-2BA5-CB14-C60653985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368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ADFC-CC0C-1C7C-27C5-2FDD2EA4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B24B8F-B3D6-5938-A4C2-68A4A94799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63ED1-C267-1ED6-B58A-79101E155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525FA-F6C5-8225-C99D-8B63A8A79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576BD-1F5F-F4B4-61E8-3397295EB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8597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A741FD-CB61-1A85-2E2B-F68F941A0E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0C38C0-4038-F640-AD46-CA8A054A9E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2A069-25E6-0772-E7ED-1BC20CA63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5F168-E554-5B46-9938-23D30087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0DB8B-AB95-DFC5-2BFB-DA46BDE12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1777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91FD4-7154-67B1-42C6-9035A1F61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59100-0839-FF76-33DC-CA71C660B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4CEDD-FAC5-413B-9617-59543E017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1EE22-D481-53F2-3E69-5A62C519D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DA5F7-DA97-2CF2-AB84-36828CF96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7832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BC5C4-9767-0CE0-1D0A-4BCDF36DD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6F9B1-3065-0076-374A-8420B0727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A9F36-ED35-FB73-303A-43F8C982F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162E1-ABAF-B333-5633-B8896DEF2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6012E-5A1A-CE51-892C-5E4CA0166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0648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EFED2-6AA5-0039-20D0-A9015E900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47631-C044-3A4E-1AC7-DDCFB2824C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0E6BA4-0ED5-FBEA-C21D-03BED0BEAC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3F9D7A-36D9-7960-5C45-3885C42FF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89B56C-0E52-539B-F1F9-F9EE59AE3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DBF294-6D1E-91F7-974C-EC711E986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644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33801-52F9-D225-1CA4-69FB5F7CB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B9ED86-86E8-6203-807B-FF24E8796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F8AC1A-4BF0-0983-5EBB-AE7E3D45D2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60B7F4-1394-7233-84E1-B09BF19AC2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015B7C-B5BC-14CB-747C-7833B1B615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3B52FD-5B0C-DF6E-A40D-2FFA51489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701FAA-E779-F3B2-AD41-070FA7563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E277B4-53BA-8343-3257-0F4EFF3B6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874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E871-5E32-2D26-67B4-5A42B6A89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F48B58-9A48-C663-E26A-6A5E67941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D4D102-900A-25C0-C11D-79692C471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0BE346-D5E0-489B-39EF-695EA06EA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0306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0321AD-7ED0-2901-FBE5-A9DE31AD0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C92CE2-ECA0-1AC0-AD03-6519DA50A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65F1F3-9879-3067-8ACA-9DB5C91EF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693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69DF9-5FB6-81DA-F758-1BE2FEE48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B7D45-EF26-F973-8A63-AECE77B53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FBD59D-66D1-83BC-0165-9682D417E5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11755E-DC60-1399-ECF3-23017B94D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CC69FE-50E8-AC0E-FF61-71FD3988A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96BDC-9492-7005-E7CC-514D1A0C5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4702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65637-7DF6-989D-11E2-431A63906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CF36D8-38BC-7BD0-F328-0F63E88ABD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5DF0-8723-8D95-FE06-20EB544773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DDD3E1-42C3-4A7A-ECE1-B7CE4A621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9151FC-61CE-249E-9101-1F61C320E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2C68D-9C5D-4748-FA71-CB73F7740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749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3EA75F-8467-718F-574B-AD92973BB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417F6-01C0-D5F8-1FEE-5B44C49A7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04CB5-ABA1-55FB-5A29-0668DDD552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F3DAA-BBBE-44B6-B00E-692C6F25AA03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E60AF-CEFC-0A82-CB0E-5BFD9573E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2381D-4F9A-DF94-B172-F1E2FC753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BA508-6D79-4353-A230-212CCE7EC7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1472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78991A-32DF-1FDE-8D81-E5385B5B02C1}"/>
              </a:ext>
            </a:extLst>
          </p:cNvPr>
          <p:cNvSpPr/>
          <p:nvPr/>
        </p:nvSpPr>
        <p:spPr>
          <a:xfrm>
            <a:off x="376847" y="2303988"/>
            <a:ext cx="11516963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54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F0502020204030204" pitchFamily="2" charset="0"/>
              </a:rPr>
              <a:t>Modes of ARM7: Mode Selection, User Mode, and Fast Interrupt Mode</a:t>
            </a:r>
          </a:p>
        </p:txBody>
      </p:sp>
    </p:spTree>
    <p:extLst>
      <p:ext uri="{BB962C8B-B14F-4D97-AF65-F5344CB8AC3E}">
        <p14:creationId xmlns:p14="http://schemas.microsoft.com/office/powerpoint/2010/main" val="3159504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76B725-6A3B-72BA-52AB-BB6C940EB9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454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7301E6-6351-E7F9-8014-0E8448307A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4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641D2B-F58F-0091-E9CB-288923704A6F}"/>
              </a:ext>
            </a:extLst>
          </p:cNvPr>
          <p:cNvSpPr/>
          <p:nvPr/>
        </p:nvSpPr>
        <p:spPr>
          <a:xfrm>
            <a:off x="388754" y="2297508"/>
            <a:ext cx="11414491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54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</a:rPr>
              <a:t>ARM7 Programming Model: Understanding Registers, CPSR, and SPSR</a:t>
            </a:r>
          </a:p>
        </p:txBody>
      </p:sp>
    </p:spTree>
    <p:extLst>
      <p:ext uri="{BB962C8B-B14F-4D97-AF65-F5344CB8AC3E}">
        <p14:creationId xmlns:p14="http://schemas.microsoft.com/office/powerpoint/2010/main" val="275556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4E9A04-2535-7679-4C3F-C64DD58D0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32" y="-983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481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25</Words>
  <Application>Microsoft Office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Girinath NU</dc:creator>
  <cp:lastModifiedBy>Girinath NU</cp:lastModifiedBy>
  <cp:revision>1</cp:revision>
  <dcterms:created xsi:type="dcterms:W3CDTF">2025-03-25T16:21:40Z</dcterms:created>
  <dcterms:modified xsi:type="dcterms:W3CDTF">2025-03-25T18:12:22Z</dcterms:modified>
</cp:coreProperties>
</file>

<file path=docProps/thumbnail.jpeg>
</file>